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59" r:id="rId3"/>
    <p:sldId id="260" r:id="rId4"/>
    <p:sldId id="27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800080"/>
    <a:srgbClr val="000000"/>
    <a:srgbClr val="FFD579"/>
    <a:srgbClr val="00FDFF"/>
    <a:srgbClr val="FF9300"/>
    <a:srgbClr val="D8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7" autoAdjust="0"/>
    <p:restoredTop sz="92804" autoAdjust="0"/>
  </p:normalViewPr>
  <p:slideViewPr>
    <p:cSldViewPr snapToGrid="0">
      <p:cViewPr>
        <p:scale>
          <a:sx n="100" d="100"/>
          <a:sy n="100" d="100"/>
        </p:scale>
        <p:origin x="36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84170-C98F-6340-AFA8-C01171F96434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3E051-6D52-FE49-A853-42E5CB4A36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20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90260-7222-AE47-8E24-59BEF1F348DE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44A04-E91A-9544-B026-A19C7D6186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92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44A04-E91A-9544-B026-A19C7D6186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44A04-E91A-9544-B026-A19C7D61867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6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"/>
            <a:ext cx="9144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6290132" y="526410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2" y="762000"/>
            <a:ext cx="56864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08" y="287295"/>
            <a:ext cx="8447942" cy="73185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0311" y="1078523"/>
            <a:ext cx="8447943" cy="5230837"/>
          </a:xfrm>
        </p:spPr>
        <p:txBody>
          <a:bodyPr/>
          <a:lstStyle>
            <a:lvl1pPr marL="91440" indent="-91440"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defRPr sz="1900"/>
            </a:lvl2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7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9144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9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967789"/>
            <a:ext cx="356616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5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9"/>
            <a:ext cx="58293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9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0308" y="291229"/>
            <a:ext cx="8447938" cy="73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311" y="1101969"/>
            <a:ext cx="8447939" cy="520739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0308" y="6470270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tr-TR" smtClean="0"/>
              <a:t>08/06/16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fr-FR" smtClean="0"/>
              <a:t>29 September, 2014. Télécom ParisTech, Paris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0148" y="362480"/>
            <a:ext cx="0" cy="50399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813" y="4936388"/>
            <a:ext cx="2695187" cy="1755106"/>
          </a:xfrm>
        </p:spPr>
        <p:txBody>
          <a:bodyPr>
            <a:normAutofit/>
          </a:bodyPr>
          <a:lstStyle/>
          <a:p>
            <a:r>
              <a:rPr lang="en-US" sz="2400" dirty="0" err="1"/>
              <a:t>Umut</a:t>
            </a:r>
            <a:r>
              <a:rPr lang="en-US" sz="2400" dirty="0"/>
              <a:t> </a:t>
            </a:r>
            <a:r>
              <a:rPr lang="en-US" sz="2400" dirty="0" err="1" smtClean="0"/>
              <a:t>Şimşekli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Alexandre </a:t>
            </a:r>
            <a:r>
              <a:rPr lang="en-US" sz="2400" dirty="0" err="1" smtClean="0"/>
              <a:t>Gramfort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629" y="5429220"/>
            <a:ext cx="604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smtClean="0">
                <a:latin typeface="+mj-lt"/>
              </a:rPr>
              <a:t>MDI 341 </a:t>
            </a:r>
            <a:r>
              <a:rPr lang="en-US" sz="4400" dirty="0" smtClean="0">
                <a:latin typeface="+mj-lt"/>
              </a:rPr>
              <a:t>– CHALLENGE DEBRIEF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of scores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" y="1507564"/>
            <a:ext cx="9144000" cy="44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vs num. of submissions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9" y="1892300"/>
            <a:ext cx="8915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vs num. of submissions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44491"/>
            <a:ext cx="8712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 smtClean="0"/>
              <a:t>THANK YOU FOR YOUR ATTENTION!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Estimating high resolution templates from low resolution images</a:t>
            </a:r>
          </a:p>
          <a:p>
            <a:r>
              <a:rPr lang="en-US" dirty="0"/>
              <a:t> </a:t>
            </a:r>
            <a:r>
              <a:rPr lang="en-US" dirty="0" smtClean="0"/>
              <a:t>Training </a:t>
            </a:r>
            <a:r>
              <a:rPr lang="en-US" dirty="0" smtClean="0">
                <a:sym typeface="Wingdings"/>
              </a:rPr>
              <a:t> high resolution images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Testing   low resolution images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 Any machine learning algorithm could be used (SVM, CNN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 Limitations for CNN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Realistic industrial problem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Several “challenging” parts of the challenge</a:t>
            </a:r>
          </a:p>
          <a:p>
            <a:r>
              <a:rPr lang="en-US" dirty="0"/>
              <a:t> </a:t>
            </a:r>
            <a:r>
              <a:rPr lang="en-US" dirty="0" smtClean="0"/>
              <a:t>(Deep Learning, </a:t>
            </a:r>
            <a:r>
              <a:rPr lang="en-US" dirty="0" err="1" smtClean="0"/>
              <a:t>Tensorflow</a:t>
            </a:r>
            <a:r>
              <a:rPr lang="en-US" dirty="0" smtClean="0"/>
              <a:t> vs </a:t>
            </a:r>
            <a:r>
              <a:rPr lang="en-US" dirty="0" err="1" smtClean="0"/>
              <a:t>Keras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Everybody worked hard: impressive evolution of the score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/>
              <a:t>Also </a:t>
            </a:r>
            <a:r>
              <a:rPr lang="en-US" dirty="0" smtClean="0"/>
              <a:t>it </a:t>
            </a:r>
            <a:r>
              <a:rPr lang="en-US" dirty="0"/>
              <a:t>seems:</a:t>
            </a:r>
            <a:endParaRPr lang="en-US" dirty="0" smtClean="0"/>
          </a:p>
          <a:p>
            <a:r>
              <a:rPr lang="en-US" dirty="0" smtClean="0"/>
              <a:t> Compared to the previous one: harder problem, less intuitive algorithm:    less submissions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vs private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 set: Public + Private</a:t>
            </a:r>
          </a:p>
          <a:p>
            <a:r>
              <a:rPr lang="en-US" dirty="0"/>
              <a:t> </a:t>
            </a:r>
            <a:r>
              <a:rPr lang="en-US" dirty="0" smtClean="0"/>
              <a:t>Public scores: visible</a:t>
            </a:r>
          </a:p>
          <a:p>
            <a:r>
              <a:rPr lang="en-US" dirty="0"/>
              <a:t> </a:t>
            </a:r>
            <a:r>
              <a:rPr lang="en-US" dirty="0" smtClean="0"/>
              <a:t>Private scores</a:t>
            </a:r>
            <a:r>
              <a:rPr lang="en-US" dirty="0"/>
              <a:t>: </a:t>
            </a:r>
            <a:r>
              <a:rPr lang="en-US" dirty="0" smtClean="0"/>
              <a:t>hidden</a:t>
            </a:r>
          </a:p>
          <a:p>
            <a:r>
              <a:rPr lang="en-US" dirty="0"/>
              <a:t> </a:t>
            </a:r>
            <a:r>
              <a:rPr lang="en-US" dirty="0" smtClean="0"/>
              <a:t>Avoids brute force searching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5 </a:t>
            </a:r>
            <a:r>
              <a:rPr lang="en-US" dirty="0" smtClean="0"/>
              <a:t>–  </a:t>
            </a:r>
            <a:r>
              <a:rPr lang="en-US" dirty="0" smtClean="0"/>
              <a:t>Nicolas YOUNES    (Score: 0.006816)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4 </a:t>
            </a:r>
            <a:r>
              <a:rPr lang="en-US" dirty="0" smtClean="0"/>
              <a:t>– </a:t>
            </a:r>
            <a:r>
              <a:rPr lang="en-US" dirty="0" smtClean="0"/>
              <a:t>Gregory FREYD   (Score: 0.006812)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3 </a:t>
            </a:r>
            <a:r>
              <a:rPr lang="en-US" dirty="0" smtClean="0"/>
              <a:t>– </a:t>
            </a:r>
            <a:r>
              <a:rPr lang="en-US" dirty="0" err="1" smtClean="0"/>
              <a:t>Daphn</a:t>
            </a:r>
            <a:r>
              <a:rPr lang="en-US" dirty="0" err="1" smtClean="0"/>
              <a:t>é</a:t>
            </a:r>
            <a:r>
              <a:rPr lang="en-US" dirty="0" smtClean="0"/>
              <a:t> PERTSEKOS    (Score: 0.006784)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2 – </a:t>
            </a:r>
            <a:r>
              <a:rPr lang="en-US" dirty="0" smtClean="0"/>
              <a:t>Omar KANAN    (Score: 0.006526)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1 </a:t>
            </a:r>
            <a:r>
              <a:rPr lang="en-US" dirty="0"/>
              <a:t>– </a:t>
            </a:r>
            <a:r>
              <a:rPr lang="en-US" dirty="0" err="1" smtClean="0"/>
              <a:t>Matthieu</a:t>
            </a:r>
            <a:r>
              <a:rPr lang="en-US" dirty="0" smtClean="0"/>
              <a:t> GUILLOUET     </a:t>
            </a:r>
            <a:r>
              <a:rPr lang="en-US" dirty="0"/>
              <a:t>(Score: </a:t>
            </a:r>
            <a:r>
              <a:rPr lang="en-US" dirty="0" smtClean="0"/>
              <a:t>0.006470)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5 – </a:t>
            </a:r>
            <a:r>
              <a:rPr lang="en-US" dirty="0" smtClean="0"/>
              <a:t>Gregory FREYD    (Score: 0.006824)</a:t>
            </a:r>
            <a:endParaRPr lang="en-US" dirty="0"/>
          </a:p>
          <a:p>
            <a:endParaRPr lang="en-US" dirty="0"/>
          </a:p>
          <a:p>
            <a:r>
              <a:rPr lang="en-US" dirty="0"/>
              <a:t> 4 – </a:t>
            </a:r>
            <a:r>
              <a:rPr lang="en-US" dirty="0"/>
              <a:t>Nicolas </a:t>
            </a:r>
            <a:r>
              <a:rPr lang="en-US" dirty="0" smtClean="0"/>
              <a:t>YOUNES    (</a:t>
            </a:r>
            <a:r>
              <a:rPr lang="en-US" dirty="0"/>
              <a:t>Score: </a:t>
            </a:r>
            <a:r>
              <a:rPr lang="en-US" dirty="0" smtClean="0"/>
              <a:t>0.006809)</a:t>
            </a:r>
            <a:endParaRPr lang="en-US" dirty="0"/>
          </a:p>
          <a:p>
            <a:endParaRPr lang="en-US" dirty="0"/>
          </a:p>
          <a:p>
            <a:r>
              <a:rPr lang="en-US" dirty="0"/>
              <a:t> 3 – </a:t>
            </a:r>
            <a:r>
              <a:rPr lang="en-US" dirty="0" err="1"/>
              <a:t>Daphné</a:t>
            </a:r>
            <a:r>
              <a:rPr lang="en-US" dirty="0"/>
              <a:t> </a:t>
            </a:r>
            <a:r>
              <a:rPr lang="en-US" dirty="0" smtClean="0"/>
              <a:t>PERTSEKOS    (</a:t>
            </a:r>
            <a:r>
              <a:rPr lang="en-US" dirty="0"/>
              <a:t>Score: </a:t>
            </a:r>
            <a:r>
              <a:rPr lang="en-US" dirty="0" smtClean="0"/>
              <a:t>0.006795</a:t>
            </a:r>
            <a:r>
              <a:rPr lang="en-US" dirty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2 – </a:t>
            </a:r>
            <a:r>
              <a:rPr lang="en-US" dirty="0"/>
              <a:t>Omar </a:t>
            </a:r>
            <a:r>
              <a:rPr lang="en-US" dirty="0" smtClean="0"/>
              <a:t>KANAN    </a:t>
            </a:r>
            <a:r>
              <a:rPr lang="en-US" dirty="0"/>
              <a:t>(Score: </a:t>
            </a:r>
            <a:r>
              <a:rPr lang="en-US" dirty="0" smtClean="0"/>
              <a:t>0.006520)</a:t>
            </a:r>
            <a:endParaRPr lang="en-US" dirty="0"/>
          </a:p>
          <a:p>
            <a:endParaRPr lang="en-US" dirty="0"/>
          </a:p>
          <a:p>
            <a:r>
              <a:rPr lang="en-US" dirty="0"/>
              <a:t> 1 – </a:t>
            </a:r>
            <a:r>
              <a:rPr lang="en-US" dirty="0" smtClean="0"/>
              <a:t> </a:t>
            </a:r>
            <a:r>
              <a:rPr lang="en-US" dirty="0" err="1"/>
              <a:t>Matthieu</a:t>
            </a:r>
            <a:r>
              <a:rPr lang="en-US" dirty="0"/>
              <a:t> </a:t>
            </a:r>
            <a:r>
              <a:rPr lang="en-US" dirty="0" smtClean="0"/>
              <a:t>GUILLOUET    (</a:t>
            </a:r>
            <a:r>
              <a:rPr lang="en-US" dirty="0"/>
              <a:t>Score: </a:t>
            </a:r>
            <a:r>
              <a:rPr lang="en-US" dirty="0" smtClean="0"/>
              <a:t>0.006474)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460"/>
          <a:stretch/>
        </p:blipFill>
        <p:spPr>
          <a:xfrm>
            <a:off x="5321300" y="4024576"/>
            <a:ext cx="3668720" cy="2833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scores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0311" y="1078523"/>
            <a:ext cx="8447943" cy="5230837"/>
          </a:xfrm>
        </p:spPr>
        <p:txBody>
          <a:bodyPr/>
          <a:lstStyle/>
          <a:p>
            <a:r>
              <a:rPr lang="en-US" dirty="0"/>
              <a:t> 5 – </a:t>
            </a:r>
            <a:r>
              <a:rPr lang="en-US" dirty="0" smtClean="0"/>
              <a:t>Gregory FREYD    (Score: 0.006815)</a:t>
            </a:r>
            <a:endParaRPr lang="en-US" dirty="0"/>
          </a:p>
          <a:p>
            <a:endParaRPr lang="en-US" dirty="0"/>
          </a:p>
          <a:p>
            <a:r>
              <a:rPr lang="en-US" dirty="0"/>
              <a:t> 4 – </a:t>
            </a:r>
            <a:r>
              <a:rPr lang="en-US" dirty="0"/>
              <a:t>Nicolas </a:t>
            </a:r>
            <a:r>
              <a:rPr lang="en-US" dirty="0" smtClean="0"/>
              <a:t>YOUNES    (</a:t>
            </a:r>
            <a:r>
              <a:rPr lang="en-US" dirty="0"/>
              <a:t>Score: </a:t>
            </a:r>
            <a:r>
              <a:rPr lang="en-US" dirty="0" smtClean="0"/>
              <a:t>0.006810)</a:t>
            </a:r>
            <a:endParaRPr lang="en-US" dirty="0"/>
          </a:p>
          <a:p>
            <a:endParaRPr lang="en-US" dirty="0"/>
          </a:p>
          <a:p>
            <a:r>
              <a:rPr lang="en-US" dirty="0"/>
              <a:t> 3 – </a:t>
            </a:r>
            <a:r>
              <a:rPr lang="en-US" dirty="0" err="1"/>
              <a:t>Daphné</a:t>
            </a:r>
            <a:r>
              <a:rPr lang="en-US" dirty="0"/>
              <a:t> </a:t>
            </a:r>
            <a:r>
              <a:rPr lang="en-US" dirty="0" smtClean="0"/>
              <a:t>PERTSEKOS    (</a:t>
            </a:r>
            <a:r>
              <a:rPr lang="en-US" dirty="0"/>
              <a:t>Score: </a:t>
            </a:r>
            <a:r>
              <a:rPr lang="en-US" dirty="0" smtClean="0"/>
              <a:t>0.006786)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2 – </a:t>
            </a:r>
            <a:r>
              <a:rPr lang="en-US" dirty="0"/>
              <a:t>Omar </a:t>
            </a:r>
            <a:r>
              <a:rPr lang="en-US" dirty="0" smtClean="0"/>
              <a:t>KANAN    </a:t>
            </a:r>
            <a:r>
              <a:rPr lang="en-US" dirty="0"/>
              <a:t>(Score: </a:t>
            </a:r>
            <a:r>
              <a:rPr lang="en-US" dirty="0" smtClean="0"/>
              <a:t>0.006520)</a:t>
            </a:r>
            <a:endParaRPr lang="en-US" dirty="0"/>
          </a:p>
          <a:p>
            <a:endParaRPr lang="en-US" dirty="0"/>
          </a:p>
          <a:p>
            <a:r>
              <a:rPr lang="en-US" dirty="0"/>
              <a:t> 1 – </a:t>
            </a:r>
            <a:r>
              <a:rPr lang="en-US" dirty="0" smtClean="0"/>
              <a:t> </a:t>
            </a:r>
            <a:r>
              <a:rPr lang="en-US" dirty="0" err="1"/>
              <a:t>Matthieu</a:t>
            </a:r>
            <a:r>
              <a:rPr lang="en-US" dirty="0"/>
              <a:t> </a:t>
            </a:r>
            <a:r>
              <a:rPr lang="en-US" dirty="0" smtClean="0"/>
              <a:t>GUILLOUET    (</a:t>
            </a:r>
            <a:r>
              <a:rPr lang="en-US" dirty="0"/>
              <a:t>Score: </a:t>
            </a:r>
            <a:r>
              <a:rPr lang="en-US" dirty="0" smtClean="0"/>
              <a:t>0.006469)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 Ro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4" y="1524000"/>
            <a:ext cx="7311210" cy="48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umber of submissions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31" y="1019148"/>
            <a:ext cx="6894769" cy="55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11213</TotalTime>
  <Words>333</Words>
  <Application>Microsoft Macintosh PowerPoint</Application>
  <PresentationFormat>On-screen Show (4:3)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Tw Cen MT</vt:lpstr>
      <vt:lpstr>Tw Cen MT Condensed</vt:lpstr>
      <vt:lpstr>Wingdings</vt:lpstr>
      <vt:lpstr>Wingdings 3</vt:lpstr>
      <vt:lpstr>Integral</vt:lpstr>
      <vt:lpstr>PowerPoint Presentation</vt:lpstr>
      <vt:lpstr>The topic</vt:lpstr>
      <vt:lpstr>overview</vt:lpstr>
      <vt:lpstr>Public vs private scores</vt:lpstr>
      <vt:lpstr>Public scores</vt:lpstr>
      <vt:lpstr>Private Scores</vt:lpstr>
      <vt:lpstr>Full scores</vt:lpstr>
      <vt:lpstr>Some statistics</vt:lpstr>
      <vt:lpstr>number of submissions</vt:lpstr>
      <vt:lpstr>Histogram of scores</vt:lpstr>
      <vt:lpstr>Score vs num. of submissions</vt:lpstr>
      <vt:lpstr>Rank vs num. of submissions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asdas</dc:title>
  <dc:creator>BarisEvrim</dc:creator>
  <cp:lastModifiedBy>Microsoft Office User</cp:lastModifiedBy>
  <cp:revision>2812</cp:revision>
  <cp:lastPrinted>2017-02-06T18:48:12Z</cp:lastPrinted>
  <dcterms:created xsi:type="dcterms:W3CDTF">2014-06-26T17:28:54Z</dcterms:created>
  <dcterms:modified xsi:type="dcterms:W3CDTF">2017-05-02T06:56:54Z</dcterms:modified>
</cp:coreProperties>
</file>